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5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2" autoAdjust="0"/>
    <p:restoredTop sz="94660"/>
  </p:normalViewPr>
  <p:slideViewPr>
    <p:cSldViewPr>
      <p:cViewPr>
        <p:scale>
          <a:sx n="94" d="100"/>
          <a:sy n="94" d="100"/>
        </p:scale>
        <p:origin x="-104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64BA-6A0F-4397-ADE2-9271A9B6D4E2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BF672-AACE-47AB-8E53-E96D19BD2A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64BA-6A0F-4397-ADE2-9271A9B6D4E2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BF672-AACE-47AB-8E53-E96D19BD2A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64BA-6A0F-4397-ADE2-9271A9B6D4E2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BF672-AACE-47AB-8E53-E96D19BD2A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64BA-6A0F-4397-ADE2-9271A9B6D4E2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BF672-AACE-47AB-8E53-E96D19BD2A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64BA-6A0F-4397-ADE2-9271A9B6D4E2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BF672-AACE-47AB-8E53-E96D19BD2A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64BA-6A0F-4397-ADE2-9271A9B6D4E2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BF672-AACE-47AB-8E53-E96D19BD2A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64BA-6A0F-4397-ADE2-9271A9B6D4E2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BF672-AACE-47AB-8E53-E96D19BD2A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64BA-6A0F-4397-ADE2-9271A9B6D4E2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BF672-AACE-47AB-8E53-E96D19BD2A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64BA-6A0F-4397-ADE2-9271A9B6D4E2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BF672-AACE-47AB-8E53-E96D19BD2A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64BA-6A0F-4397-ADE2-9271A9B6D4E2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BF672-AACE-47AB-8E53-E96D19BD2A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64BA-6A0F-4397-ADE2-9271A9B6D4E2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BF672-AACE-47AB-8E53-E96D19BD2A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D64BA-6A0F-4397-ADE2-9271A9B6D4E2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BF672-AACE-47AB-8E53-E96D19BD2A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desmet.k12.sd.us/counselor/Campus_Visitation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actstudent.org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smet.k12.sd.us/counselor/scholarships.htm" TargetMode="External"/><Relationship Id="rId2" Type="http://schemas.openxmlformats.org/officeDocument/2006/relationships/hyperlink" Target="http://www.desmet.k12.sd.us/counselor/Financial_Aid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hyperlink" Target="http://legis.state.sd.us/page/index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H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4300" y="0"/>
            <a:ext cx="92583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3962400"/>
            <a:ext cx="9296400" cy="2286000"/>
          </a:xfrm>
        </p:spPr>
        <p:txBody>
          <a:bodyPr>
            <a:normAutofit fontScale="90000"/>
          </a:bodyPr>
          <a:lstStyle/>
          <a:p>
            <a:r>
              <a:rPr lang="en-US" sz="7200" b="1" dirty="0" smtClean="0">
                <a:latin typeface="Comic Sans MS" pitchFamily="66" charset="0"/>
              </a:rPr>
              <a:t>SENIOR CLASS FALL PRESENTATION</a:t>
            </a:r>
            <a:endParaRPr lang="en-US" sz="72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Campus Visit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47800"/>
          </a:xfrm>
        </p:spPr>
        <p:txBody>
          <a:bodyPr/>
          <a:lstStyle/>
          <a:p>
            <a:r>
              <a:rPr lang="en-US" dirty="0" smtClean="0"/>
              <a:t>Allowed two days to visit any campus</a:t>
            </a:r>
          </a:p>
          <a:p>
            <a:r>
              <a:rPr lang="en-US" dirty="0" smtClean="0">
                <a:hlinkClick r:id="rId2"/>
              </a:rPr>
              <a:t>More Info</a:t>
            </a:r>
            <a:endParaRPr lang="en-US" dirty="0"/>
          </a:p>
        </p:txBody>
      </p:sp>
      <p:pic>
        <p:nvPicPr>
          <p:cNvPr id="1026" name="Picture 2" descr="C:\Documents and Settings\09sethw\Local Settings\Temporary Internet Files\Content.IE5\O23TIA04\MPj0439398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276600"/>
            <a:ext cx="3102946" cy="2426208"/>
          </a:xfrm>
          <a:prstGeom prst="rect">
            <a:avLst/>
          </a:prstGeom>
          <a:noFill/>
        </p:spPr>
      </p:pic>
      <p:pic>
        <p:nvPicPr>
          <p:cNvPr id="1027" name="Picture 3" descr="C:\Documents and Settings\09sethw\Local Settings\Temporary Internet Files\Content.IE5\HVLIWP1F\MPj0439419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2362200"/>
            <a:ext cx="2499868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SENIOR YEAR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One-on-one session with counselor  (sign-up sheet)</a:t>
            </a:r>
          </a:p>
          <a:p>
            <a:r>
              <a:rPr lang="en-US" dirty="0" smtClean="0"/>
              <a:t>Senior student status sheet</a:t>
            </a:r>
          </a:p>
          <a:p>
            <a:r>
              <a:rPr lang="en-US" dirty="0" smtClean="0"/>
              <a:t>Post-Secondary Planning Day</a:t>
            </a:r>
          </a:p>
          <a:p>
            <a:r>
              <a:rPr lang="en-US" dirty="0" smtClean="0"/>
              <a:t>ACT retake</a:t>
            </a:r>
          </a:p>
          <a:p>
            <a:r>
              <a:rPr lang="en-US" dirty="0" smtClean="0"/>
              <a:t>ASVAB</a:t>
            </a:r>
          </a:p>
          <a:p>
            <a:r>
              <a:rPr lang="en-US" dirty="0" smtClean="0"/>
              <a:t>Financial Aid/Scholarships</a:t>
            </a:r>
          </a:p>
          <a:p>
            <a:r>
              <a:rPr lang="en-US" dirty="0" smtClean="0"/>
              <a:t>South Dakota Legislative Page Opportunity</a:t>
            </a:r>
          </a:p>
          <a:p>
            <a:r>
              <a:rPr lang="en-US" dirty="0" smtClean="0"/>
              <a:t>SDSU Senior Day</a:t>
            </a:r>
          </a:p>
          <a:p>
            <a:r>
              <a:rPr lang="en-US" dirty="0" smtClean="0"/>
              <a:t>Emails from Counselor</a:t>
            </a:r>
          </a:p>
          <a:p>
            <a:r>
              <a:rPr lang="en-US" dirty="0" smtClean="0"/>
              <a:t>Campus Visit</a:t>
            </a:r>
          </a:p>
          <a:p>
            <a:endParaRPr lang="en-US" dirty="0"/>
          </a:p>
        </p:txBody>
      </p:sp>
      <p:pic>
        <p:nvPicPr>
          <p:cNvPr id="1026" name="Picture 2" descr="C:\Documents and Settings\09sethw\Local Settings\Temporary Internet Files\Content.IE5\VO6BS2DF\MCj0216682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9009" y="1981200"/>
            <a:ext cx="2322305" cy="2127809"/>
          </a:xfrm>
          <a:prstGeom prst="rect">
            <a:avLst/>
          </a:prstGeom>
          <a:noFill/>
        </p:spPr>
      </p:pic>
      <p:pic>
        <p:nvPicPr>
          <p:cNvPr id="1027" name="Picture 3" descr="C:\Documents and Settings\09sethw\Local Settings\Temporary Internet Files\Content.IE5\VO6BS2DF\MCj0304711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732782"/>
            <a:ext cx="2132686" cy="1972818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ONE-ON-ONE SESSIONS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YOUR time reserved for your needs</a:t>
            </a:r>
          </a:p>
          <a:p>
            <a:r>
              <a:rPr lang="en-US" dirty="0" smtClean="0"/>
              <a:t>Completed prior to Post-Secondary Planning Day</a:t>
            </a:r>
          </a:p>
          <a:p>
            <a:r>
              <a:rPr lang="en-US" dirty="0" smtClean="0"/>
              <a:t>Review career plans</a:t>
            </a:r>
          </a:p>
          <a:p>
            <a:r>
              <a:rPr lang="en-US" dirty="0" smtClean="0"/>
              <a:t>Review/research post-secondary plans</a:t>
            </a:r>
          </a:p>
          <a:p>
            <a:r>
              <a:rPr lang="en-US" dirty="0" smtClean="0"/>
              <a:t>Complete admissions applications</a:t>
            </a:r>
          </a:p>
          <a:p>
            <a:r>
              <a:rPr lang="en-US" dirty="0" smtClean="0"/>
              <a:t>Discuss ACT retake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C:\Documents and Settings\09sethw\Local Settings\Temporary Internet Files\Content.IE5\O23TIA04\MCj0359053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419600"/>
            <a:ext cx="2582230" cy="2133600"/>
          </a:xfrm>
          <a:prstGeom prst="rect">
            <a:avLst/>
          </a:prstGeom>
          <a:noFill/>
        </p:spPr>
      </p:pic>
      <p:pic>
        <p:nvPicPr>
          <p:cNvPr id="2051" name="Picture 3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876800"/>
            <a:ext cx="1795882" cy="183337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09sethw\Local Settings\Temporary Internet Files\Content.IE5\VO6BS2DF\MPj0438515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4151376"/>
            <a:ext cx="3606542" cy="270662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STATUS 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Counselor collects/maintains info for progress</a:t>
            </a:r>
          </a:p>
          <a:p>
            <a:r>
              <a:rPr lang="en-US" dirty="0" smtClean="0"/>
              <a:t>Post-secondary education</a:t>
            </a:r>
          </a:p>
          <a:p>
            <a:r>
              <a:rPr lang="en-US" dirty="0" smtClean="0"/>
              <a:t>Military</a:t>
            </a:r>
          </a:p>
          <a:p>
            <a:r>
              <a:rPr lang="en-US" dirty="0" smtClean="0"/>
              <a:t>Work</a:t>
            </a:r>
          </a:p>
          <a:p>
            <a:r>
              <a:rPr lang="en-US" dirty="0" smtClean="0"/>
              <a:t>Monthly updates in classroom setting</a:t>
            </a:r>
            <a:endParaRPr lang="en-US" dirty="0"/>
          </a:p>
        </p:txBody>
      </p:sp>
      <p:pic>
        <p:nvPicPr>
          <p:cNvPr id="1027" name="Picture 3" descr="C:\Documents and Settings\09sethw\Local Settings\Temporary Internet Files\Content.IE5\R390Y1P3\MPj0439243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495148"/>
            <a:ext cx="3124200" cy="2091726"/>
          </a:xfrm>
          <a:prstGeom prst="rect">
            <a:avLst/>
          </a:prstGeom>
          <a:noFill/>
        </p:spPr>
      </p:pic>
      <p:pic>
        <p:nvPicPr>
          <p:cNvPr id="1026" name="Picture 2" descr="C:\Documents and Settings\09sethw\Local Settings\Temporary Internet Files\Content.IE5\O23TIA04\MPj0439254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2133600"/>
            <a:ext cx="1828800" cy="18288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POST-SECONDARY </a:t>
            </a:r>
            <a:br>
              <a:rPr lang="en-US" dirty="0" smtClean="0"/>
            </a:br>
            <a:r>
              <a:rPr lang="en-US" dirty="0" smtClean="0"/>
              <a:t>PLANNING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Admissions representatives/recruiters</a:t>
            </a:r>
          </a:p>
          <a:p>
            <a:endParaRPr lang="en-US" dirty="0" smtClean="0"/>
          </a:p>
          <a:p>
            <a:r>
              <a:rPr lang="en-US" dirty="0" smtClean="0"/>
              <a:t>All Juniors and Seniors attend (2 busses)</a:t>
            </a:r>
          </a:p>
          <a:p>
            <a:endParaRPr lang="en-US" dirty="0" smtClean="0"/>
          </a:p>
          <a:p>
            <a:r>
              <a:rPr lang="en-US" dirty="0" smtClean="0"/>
              <a:t>Huron Arena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Oct 1</a:t>
            </a:r>
            <a:r>
              <a:rPr lang="en-US" dirty="0" smtClean="0"/>
              <a:t>, 2012 </a:t>
            </a:r>
            <a:r>
              <a:rPr lang="en-US" dirty="0" smtClean="0"/>
              <a:t>(pds 5 – 8)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endParaRPr lang="en-US" dirty="0" smtClean="0"/>
          </a:p>
          <a:p>
            <a:r>
              <a:rPr lang="en-US" dirty="0" smtClean="0"/>
              <a:t>Admission rep/recruiter rep visits to DHS</a:t>
            </a:r>
          </a:p>
          <a:p>
            <a:pPr>
              <a:buNone/>
            </a:pPr>
            <a:r>
              <a:rPr lang="en-US" dirty="0" smtClean="0"/>
              <a:t>	(includes college coaches!!)</a:t>
            </a:r>
          </a:p>
          <a:p>
            <a:pPr lvl="1"/>
            <a:r>
              <a:rPr lang="en-US" dirty="0" smtClean="0"/>
              <a:t>Typically seniors</a:t>
            </a:r>
          </a:p>
          <a:p>
            <a:pPr lvl="1"/>
            <a:r>
              <a:rPr lang="en-US" dirty="0" smtClean="0"/>
              <a:t>Prior scheduling through counselor</a:t>
            </a:r>
          </a:p>
          <a:p>
            <a:pPr lvl="1"/>
            <a:r>
              <a:rPr lang="en-US" dirty="0" smtClean="0"/>
              <a:t>During student’s free time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3074" name="Picture 2" descr="C:\Documents and Settings\09sethw\Local Settings\Temporary Internet Files\Content.IE5\O23TIA04\MCBD06926_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2654" y="2362200"/>
            <a:ext cx="3911346" cy="1914751"/>
          </a:xfrm>
          <a:prstGeom prst="rect">
            <a:avLst/>
          </a:prstGeom>
          <a:noFill/>
        </p:spPr>
      </p:pic>
      <p:pic>
        <p:nvPicPr>
          <p:cNvPr id="3075" name="Picture 3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431444"/>
            <a:ext cx="2439314" cy="2087010"/>
          </a:xfrm>
          <a:prstGeom prst="rect">
            <a:avLst/>
          </a:prstGeom>
          <a:noFill/>
        </p:spPr>
      </p:pic>
      <p:pic>
        <p:nvPicPr>
          <p:cNvPr id="3076" name="Picture 4" descr="C:\Documents and Settings\09sethw\Local Settings\Temporary Internet Files\Content.IE5\O23TIA04\MPj0433165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228600"/>
            <a:ext cx="2489650" cy="18684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50000">
              <a:srgbClr val="9CB86E"/>
            </a:gs>
            <a:gs pos="100000">
              <a:schemeClr val="accent6">
                <a:lumMod val="60000"/>
                <a:lumOff val="4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229600" cy="50292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Scores used for:</a:t>
            </a:r>
          </a:p>
          <a:p>
            <a:pPr>
              <a:buNone/>
            </a:pPr>
            <a:r>
              <a:rPr lang="en-US" dirty="0" smtClean="0"/>
              <a:t>	Post-secondary school admissions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/>
              <a:t>Dakota Opportunity </a:t>
            </a:r>
            <a:r>
              <a:rPr lang="en-US" dirty="0" smtClean="0"/>
              <a:t>Scholarship</a:t>
            </a:r>
            <a:endParaRPr lang="en-US" dirty="0"/>
          </a:p>
          <a:p>
            <a:pPr>
              <a:buNone/>
            </a:pPr>
            <a:r>
              <a:rPr lang="en-US" dirty="0" smtClean="0"/>
              <a:t>			24+ with required classes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	28+ without required classes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		(begins with class of 2014)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Athletic eligibility</a:t>
            </a:r>
          </a:p>
          <a:p>
            <a:pPr>
              <a:buNone/>
            </a:pPr>
            <a:endParaRPr lang="en-US" dirty="0" smtClean="0">
              <a:hlinkClick r:id="rId2"/>
            </a:endParaRPr>
          </a:p>
          <a:p>
            <a:pPr>
              <a:buNone/>
            </a:pPr>
            <a:r>
              <a:rPr lang="en-US" dirty="0">
                <a:hlinkClick r:id="rId2"/>
              </a:rPr>
              <a:t>http://www.actstudent.org/</a:t>
            </a:r>
            <a:endParaRPr lang="en-US" dirty="0" smtClean="0">
              <a:hlinkClick r:id="rId2"/>
            </a:endParaRPr>
          </a:p>
          <a:p>
            <a:pPr>
              <a:buNone/>
            </a:pPr>
            <a:r>
              <a:rPr lang="en-US" dirty="0" smtClean="0"/>
              <a:t>Test/registration dates</a:t>
            </a:r>
          </a:p>
          <a:p>
            <a:pPr>
              <a:buNone/>
            </a:pPr>
            <a:r>
              <a:rPr lang="en-US" dirty="0" smtClean="0"/>
              <a:t>Test </a:t>
            </a:r>
            <a:r>
              <a:rPr lang="en-US" dirty="0" smtClean="0"/>
              <a:t>prep</a:t>
            </a:r>
          </a:p>
          <a:p>
            <a:pPr>
              <a:buNone/>
            </a:pPr>
            <a:r>
              <a:rPr lang="en-US" dirty="0" smtClean="0"/>
              <a:t>On-line  registration</a:t>
            </a:r>
          </a:p>
        </p:txBody>
      </p:sp>
      <p:pic>
        <p:nvPicPr>
          <p:cNvPr id="2052" name="Picture 4" descr="C:\Documents and Settings\09sethw\Local Settings\Temporary Internet Files\Content.IE5\O23TIA04\MPj0438810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0229" y="4666219"/>
            <a:ext cx="4516730" cy="2191781"/>
          </a:xfrm>
          <a:prstGeom prst="rect">
            <a:avLst/>
          </a:prstGeom>
          <a:noFill/>
        </p:spPr>
      </p:pic>
      <p:pic>
        <p:nvPicPr>
          <p:cNvPr id="2053" name="Picture 5" descr="C:\Documents and Settings\09sethw\Local Settings\Temporary Internet Files\Content.IE5\VO6BS2DF\MPj0408891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04800"/>
            <a:ext cx="2748897" cy="1838325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Documents and Settings\09sethw\Local Settings\Temporary Internet Files\Content.IE5\VO6BS2DF\MPj0422358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95465"/>
            <a:ext cx="990600" cy="236253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ASVAB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Autofit/>
          </a:bodyPr>
          <a:lstStyle/>
          <a:p>
            <a:pPr marL="914400" lvl="1" indent="-514350">
              <a:buFont typeface="+mj-lt"/>
              <a:buAutoNum type="alphaUcPeriod"/>
            </a:pPr>
            <a:r>
              <a:rPr lang="en-US" sz="1600" dirty="0" smtClean="0"/>
              <a:t>Uses:</a:t>
            </a:r>
          </a:p>
          <a:p>
            <a:pPr>
              <a:buNone/>
            </a:pPr>
            <a:r>
              <a:rPr lang="en-US" sz="1600" dirty="0" smtClean="0"/>
              <a:t>	      1.  Military entrance &amp; military aptitude determination.</a:t>
            </a:r>
          </a:p>
          <a:p>
            <a:pPr lvl="3">
              <a:buFont typeface="Arial" pitchFamily="34" charset="0"/>
              <a:buChar char="•"/>
            </a:pPr>
            <a:r>
              <a:rPr lang="en-US" sz="1600" dirty="0" smtClean="0"/>
              <a:t> Branches each have different scores for entrance</a:t>
            </a:r>
          </a:p>
          <a:p>
            <a:pPr lvl="3">
              <a:buFont typeface="Arial" pitchFamily="34" charset="0"/>
              <a:buChar char="•"/>
            </a:pPr>
            <a:r>
              <a:rPr lang="en-US" sz="1600" dirty="0" smtClean="0"/>
              <a:t>(may even depend on need at that time and students age)</a:t>
            </a:r>
          </a:p>
          <a:p>
            <a:pPr lvl="2"/>
            <a:endParaRPr lang="en-US" sz="1600" dirty="0" smtClean="0"/>
          </a:p>
          <a:p>
            <a:pPr lvl="3">
              <a:buFont typeface="Arial" pitchFamily="34" charset="0"/>
              <a:buChar char="•"/>
            </a:pPr>
            <a:r>
              <a:rPr lang="en-US" sz="1600" dirty="0" smtClean="0"/>
              <a:t>Aptitude for civilian occupations.</a:t>
            </a:r>
          </a:p>
          <a:p>
            <a:pPr lvl="3">
              <a:buFont typeface="Arial" pitchFamily="34" charset="0"/>
              <a:buChar char="•"/>
            </a:pPr>
            <a:r>
              <a:rPr lang="en-US" sz="1600" dirty="0" smtClean="0"/>
              <a:t>No obligation to military.  Recruiters can determine student’s qualification for opportunities.</a:t>
            </a:r>
          </a:p>
          <a:p>
            <a:pPr lvl="2"/>
            <a:endParaRPr lang="en-US" sz="1600" dirty="0" smtClean="0"/>
          </a:p>
          <a:p>
            <a:pPr marL="971550" lvl="1" indent="-457200">
              <a:buFont typeface="+mj-lt"/>
              <a:buAutoNum type="alphaUcPeriod" startAt="2"/>
            </a:pPr>
            <a:r>
              <a:rPr lang="en-US" sz="1600" dirty="0" smtClean="0"/>
              <a:t>Juniors &amp; Seniors  (optional)</a:t>
            </a:r>
          </a:p>
          <a:p>
            <a:pPr lvl="3">
              <a:buNone/>
            </a:pPr>
            <a:endParaRPr lang="en-US" sz="1600" dirty="0" smtClean="0"/>
          </a:p>
          <a:p>
            <a:pPr marL="971550" lvl="1" indent="-457200">
              <a:buFont typeface="+mj-lt"/>
              <a:buAutoNum type="alphaUcPeriod" startAt="2"/>
            </a:pPr>
            <a:r>
              <a:rPr lang="en-US" sz="1600" dirty="0" smtClean="0"/>
              <a:t>Oct. </a:t>
            </a:r>
            <a:r>
              <a:rPr lang="en-US" sz="1600" dirty="0" smtClean="0"/>
              <a:t>23, 2012 </a:t>
            </a:r>
            <a:r>
              <a:rPr lang="en-US" sz="1600" dirty="0" smtClean="0"/>
              <a:t>(pds 1 – 4)</a:t>
            </a:r>
          </a:p>
          <a:p>
            <a:pPr marL="971550" lvl="1" indent="-457200">
              <a:buFont typeface="+mj-lt"/>
              <a:buAutoNum type="alphaUcPeriod" startAt="2"/>
            </a:pPr>
            <a:r>
              <a:rPr lang="en-US" sz="1600" dirty="0" smtClean="0"/>
              <a:t>Military recruiters</a:t>
            </a:r>
          </a:p>
          <a:p>
            <a:pPr marL="1828800" lvl="3" indent="-457200">
              <a:buFont typeface="Arial" pitchFamily="34" charset="0"/>
              <a:buChar char="•"/>
            </a:pPr>
            <a:r>
              <a:rPr lang="en-US" sz="1600" dirty="0" smtClean="0"/>
              <a:t>Will receive your scores</a:t>
            </a:r>
          </a:p>
          <a:p>
            <a:pPr marL="1828800" lvl="3" indent="-457200">
              <a:buFont typeface="Arial" pitchFamily="34" charset="0"/>
              <a:buChar char="•"/>
            </a:pPr>
            <a:r>
              <a:rPr lang="en-US" sz="1600" dirty="0" smtClean="0"/>
              <a:t>May contact you.  “NO means NO!”</a:t>
            </a:r>
          </a:p>
          <a:p>
            <a:pPr marL="1828800" lvl="3" indent="-457200">
              <a:buFont typeface="Arial" pitchFamily="34" charset="0"/>
              <a:buChar char="•"/>
            </a:pPr>
            <a:r>
              <a:rPr lang="en-US" sz="1600" dirty="0" smtClean="0"/>
              <a:t>Schools are required to submit all students’ contact info unless you turned in form at registration.  Copies still available from counselor.	</a:t>
            </a:r>
            <a:br>
              <a:rPr lang="en-US" sz="1600" dirty="0" smtClean="0"/>
            </a:br>
            <a:endParaRPr lang="en-US" sz="1600" dirty="0" smtClean="0"/>
          </a:p>
        </p:txBody>
      </p:sp>
      <p:pic>
        <p:nvPicPr>
          <p:cNvPr id="4098" name="Picture 2" descr="C:\Documents and Settings\09sethw\Local Settings\Temporary Internet Files\Content.IE5\HVLIWP1F\MPj0439260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28600"/>
            <a:ext cx="1600200" cy="1600200"/>
          </a:xfrm>
          <a:prstGeom prst="rect">
            <a:avLst/>
          </a:prstGeom>
          <a:noFill/>
        </p:spPr>
      </p:pic>
      <p:pic>
        <p:nvPicPr>
          <p:cNvPr id="4099" name="Picture 3" descr="C:\Documents and Settings\09sethw\Local Settings\Temporary Internet Files\Content.IE5\O23TIA04\MCj0429899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505200"/>
            <a:ext cx="1600200" cy="1521546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AID/SCHOLARSHIPS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Financial Aid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www.desmet.k12.sd.us/counselor/Financial_Aid.htm</a:t>
            </a:r>
            <a:endParaRPr lang="en-US" dirty="0" smtClean="0"/>
          </a:p>
          <a:p>
            <a:pPr marL="0" indent="0" algn="ctr">
              <a:buNone/>
            </a:pPr>
            <a:r>
              <a:rPr lang="en-US" sz="2800" dirty="0" smtClean="0"/>
              <a:t>Financial Aid Night for parents in late Jan or early Feb</a:t>
            </a:r>
          </a:p>
          <a:p>
            <a:endParaRPr lang="en-US" dirty="0" smtClean="0"/>
          </a:p>
          <a:p>
            <a:r>
              <a:rPr lang="en-US" dirty="0" smtClean="0"/>
              <a:t>Scholarships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www.desmet.k12.sd.us/counselor/scholarships.htm</a:t>
            </a:r>
            <a:endParaRPr lang="en-US" dirty="0"/>
          </a:p>
        </p:txBody>
      </p:sp>
      <p:pic>
        <p:nvPicPr>
          <p:cNvPr id="3074" name="Picture 2" descr="C:\Documents and Settings\09sethw\Local Settings\Temporary Internet Files\Content.IE5\R390Y1P3\MCj0439600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711203"/>
            <a:ext cx="2362200" cy="1375750"/>
          </a:xfrm>
          <a:prstGeom prst="rect">
            <a:avLst/>
          </a:prstGeom>
          <a:noFill/>
        </p:spPr>
      </p:pic>
      <p:pic>
        <p:nvPicPr>
          <p:cNvPr id="3075" name="Picture 3" descr="C:\Documents and Settings\09sethw\Local Settings\Temporary Internet Files\Content.IE5\VO6BS2DF\MPj0438855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1219200"/>
            <a:ext cx="1447800" cy="969337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SOUTH DAKOTA LEGISTLATIVE PAGE</a:t>
            </a:r>
            <a:br>
              <a:rPr lang="en-US" dirty="0" smtClean="0"/>
            </a:br>
            <a:r>
              <a:rPr lang="en-US" dirty="0" smtClean="0"/>
              <a:t>OPPORTUNITY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Help legislators during session</a:t>
            </a:r>
          </a:p>
          <a:p>
            <a:r>
              <a:rPr lang="en-US" dirty="0" smtClean="0"/>
              <a:t>Jan-Feb</a:t>
            </a:r>
          </a:p>
          <a:p>
            <a:r>
              <a:rPr lang="en-US" dirty="0" smtClean="0"/>
              <a:t>No salary, per diem for lodging &amp;</a:t>
            </a:r>
            <a:r>
              <a:rPr lang="en-US" dirty="0" smtClean="0"/>
              <a:t>meals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legis.state.sd.us/page/index.aspx</a:t>
            </a:r>
            <a:endParaRPr lang="en-US" dirty="0"/>
          </a:p>
        </p:txBody>
      </p:sp>
      <p:pic>
        <p:nvPicPr>
          <p:cNvPr id="4098" name="Picture 2" descr="C:\Documents and Settings\09sethw\Local Settings\Temporary Internet Files\Content.IE5\O23TIA04\MCBL00002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810000"/>
            <a:ext cx="2819400" cy="2851650"/>
          </a:xfrm>
          <a:prstGeom prst="rect">
            <a:avLst/>
          </a:prstGeom>
          <a:noFill/>
        </p:spPr>
      </p:pic>
      <p:pic>
        <p:nvPicPr>
          <p:cNvPr id="4099" name="Picture 3" descr="C:\Documents and Settings\09sethw\Local Settings\Temporary Internet Files\Content.IE5\VO6BS2DF\MCj0231141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038600"/>
            <a:ext cx="3729273" cy="2527426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161</Words>
  <Application>Microsoft Office PowerPoint</Application>
  <PresentationFormat>On-screen Show (4:3)</PresentationFormat>
  <Paragraphs>85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SENIOR CLASS FALL PRESENTATION</vt:lpstr>
      <vt:lpstr>SENIOR YEAR EXPECTATIONS</vt:lpstr>
      <vt:lpstr>ONE-ON-ONE SESSIONS</vt:lpstr>
      <vt:lpstr>STUDENT STATUS SHEET</vt:lpstr>
      <vt:lpstr>POST-SECONDARY  PLANNING DAY</vt:lpstr>
      <vt:lpstr>ACT </vt:lpstr>
      <vt:lpstr>ASVAB</vt:lpstr>
      <vt:lpstr>FINANCIAL AID/SCHOLARSHIPS</vt:lpstr>
      <vt:lpstr>SOUTH DAKOTA LEGISTLATIVE PAGE OPPORTUNITY</vt:lpstr>
      <vt:lpstr>Campus Visit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SENIOR CLASS FALL PRESENTATION</dc:title>
  <dc:creator>Tech Support</dc:creator>
  <cp:lastModifiedBy>Nathan Reynhout</cp:lastModifiedBy>
  <cp:revision>36</cp:revision>
  <dcterms:created xsi:type="dcterms:W3CDTF">2008-08-07T13:10:34Z</dcterms:created>
  <dcterms:modified xsi:type="dcterms:W3CDTF">2012-09-07T18:24:08Z</dcterms:modified>
</cp:coreProperties>
</file>